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5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2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7682" y="7963436"/>
            <a:ext cx="2012909" cy="191978"/>
            <a:chOff x="-557682" y="7963436"/>
            <a:chExt cx="2012909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557682" y="7963436"/>
              <a:ext cx="2012909" cy="1919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3018" y="1993781"/>
            <a:ext cx="12508987" cy="42608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0459" y="5315384"/>
            <a:ext cx="14452386" cy="265802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515430" y="2132538"/>
            <a:ext cx="3971342" cy="191978"/>
            <a:chOff x="14515430" y="2132538"/>
            <a:chExt cx="3971342" cy="19197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15430" y="2132538"/>
              <a:ext cx="3971342" cy="1919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047619" y="-1551872"/>
            <a:ext cx="5585291" cy="5531113"/>
            <a:chOff x="-1047619" y="-1551872"/>
            <a:chExt cx="5585291" cy="553111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47619" y="-1551872"/>
              <a:ext cx="5585291" cy="553111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666451" y="6609524"/>
            <a:ext cx="4820322" cy="4773565"/>
            <a:chOff x="13666451" y="6609524"/>
            <a:chExt cx="4820322" cy="477356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66451" y="6609524"/>
              <a:ext cx="4820322" cy="477356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12898" y="2768812"/>
            <a:ext cx="3591960" cy="3557118"/>
            <a:chOff x="4512898" y="2768812"/>
            <a:chExt cx="3591960" cy="355711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898" y="2768812"/>
              <a:ext cx="3591960" cy="355711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66075" y="3826861"/>
            <a:ext cx="2359763" cy="2359763"/>
            <a:chOff x="1266075" y="3826861"/>
            <a:chExt cx="2359763" cy="235976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6075" y="3826861"/>
              <a:ext cx="2359763" cy="235976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57090" y="1613050"/>
            <a:ext cx="2393334" cy="67641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839875" y="7837792"/>
            <a:ext cx="4577795" cy="442364"/>
            <a:chOff x="1839875" y="7837792"/>
            <a:chExt cx="4577795" cy="44236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95631" y="7793548"/>
              <a:ext cx="702548" cy="519862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59289" y="7818984"/>
              <a:ext cx="2450072" cy="50780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39875" y="8346960"/>
            <a:ext cx="4577795" cy="451573"/>
            <a:chOff x="1839875" y="8346960"/>
            <a:chExt cx="4577795" cy="45157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5631" y="8302716"/>
              <a:ext cx="712072" cy="519862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59289" y="8318927"/>
              <a:ext cx="1519376" cy="5170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839875" y="8887606"/>
            <a:ext cx="4577795" cy="451575"/>
            <a:chOff x="1839875" y="8887606"/>
            <a:chExt cx="4577795" cy="45157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95631" y="8843362"/>
              <a:ext cx="702548" cy="519862"/>
            </a:xfrm>
            <a:prstGeom prst="rect">
              <a:avLst/>
            </a:prstGeom>
          </p:spPr>
        </p:pic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59289" y="8859575"/>
              <a:ext cx="3132967" cy="52654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277516" y="1033527"/>
            <a:ext cx="4258895" cy="4258895"/>
            <a:chOff x="2277516" y="1033527"/>
            <a:chExt cx="4258895" cy="4258895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2700000">
              <a:off x="2277516" y="1033527"/>
              <a:ext cx="4258895" cy="4258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77531" y="5911440"/>
            <a:ext cx="3472558" cy="3438874"/>
            <a:chOff x="7377531" y="5911440"/>
            <a:chExt cx="3472558" cy="34388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7531" y="5911440"/>
              <a:ext cx="3472558" cy="34388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434812" y="-672639"/>
            <a:ext cx="11793952" cy="11793952"/>
            <a:chOff x="-3434812" y="-672639"/>
            <a:chExt cx="11793952" cy="117939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067889" y="-7045702"/>
              <a:ext cx="23587903" cy="2358790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434812" y="-672639"/>
              <a:ext cx="11793952" cy="117939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986360" y="2195397"/>
            <a:ext cx="1432688" cy="191978"/>
            <a:chOff x="16986360" y="2195397"/>
            <a:chExt cx="1432688" cy="19197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86360" y="2195397"/>
              <a:ext cx="1432688" cy="19197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5435" y="566966"/>
            <a:ext cx="8437073" cy="305246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38739" y="3665893"/>
            <a:ext cx="4946182" cy="167093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344946" y="3970946"/>
            <a:ext cx="2411275" cy="184539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69145" y="6030404"/>
            <a:ext cx="4072993" cy="3567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86360" y="2195397"/>
            <a:ext cx="1432688" cy="191978"/>
            <a:chOff x="16986360" y="2195397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86360" y="2195397"/>
              <a:ext cx="1432688" cy="1919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8979" y="148792"/>
            <a:ext cx="6984886" cy="432101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943" y="4565752"/>
            <a:ext cx="1758572" cy="183876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2477" y="4488270"/>
            <a:ext cx="1768115" cy="183876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1240" y="5045373"/>
            <a:ext cx="2031364" cy="8022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40240" y="5045373"/>
            <a:ext cx="2078984" cy="80223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94902" y="6782252"/>
            <a:ext cx="3911298" cy="3873359"/>
            <a:chOff x="14794902" y="6782252"/>
            <a:chExt cx="3911298" cy="387335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94902" y="6782252"/>
              <a:ext cx="3911298" cy="38733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00196" y="-982225"/>
            <a:ext cx="4279052" cy="4237545"/>
            <a:chOff x="-600196" y="-982225"/>
            <a:chExt cx="4279052" cy="423754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600196" y="-982225"/>
              <a:ext cx="4279052" cy="4237545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9461" y="6684996"/>
            <a:ext cx="1768115" cy="183876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2477" y="6684996"/>
            <a:ext cx="1787181" cy="183876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1240" y="7242097"/>
            <a:ext cx="2129441" cy="81176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40240" y="7242097"/>
            <a:ext cx="2900212" cy="8022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784367" y="-883979"/>
            <a:ext cx="3464994" cy="3188741"/>
            <a:chOff x="11784367" y="-883979"/>
            <a:chExt cx="3464994" cy="31887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4367" y="-883979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8285714" cy="2304762"/>
            <a:chOff x="0" y="0"/>
            <a:chExt cx="18285714" cy="23047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23047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627" y="615156"/>
            <a:ext cx="2827791" cy="112447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780952" y="394310"/>
            <a:ext cx="2926761" cy="572036"/>
            <a:chOff x="14780952" y="394310"/>
            <a:chExt cx="2926761" cy="57203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0307" y="462824"/>
              <a:ext cx="2495640" cy="418983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64137" y="333019"/>
              <a:ext cx="810131" cy="70664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529056" y="6339728"/>
            <a:ext cx="3464994" cy="3188741"/>
            <a:chOff x="-1529056" y="6339728"/>
            <a:chExt cx="3464994" cy="318874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29056" y="633972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053918" y="3084354"/>
            <a:ext cx="6014490" cy="5991236"/>
            <a:chOff x="9053918" y="3084354"/>
            <a:chExt cx="6014490" cy="5991236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9076552" y="4250726"/>
              <a:ext cx="5991856" cy="961579"/>
              <a:chOff x="9076552" y="4250726"/>
              <a:chExt cx="5991856" cy="961579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397953" y="4203987"/>
                <a:ext cx="5585471" cy="1070395"/>
              </a:xfrm>
              <a:prstGeom prst="rect">
                <a:avLst/>
              </a:prstGeom>
            </p:spPr>
          </p:pic>
          <p:grpSp>
            <p:nvGrpSpPr>
              <p:cNvPr id="1007" name="그룹 1007"/>
              <p:cNvGrpSpPr/>
              <p:nvPr/>
            </p:nvGrpSpPr>
            <p:grpSpPr>
              <a:xfrm>
                <a:off x="9076552" y="4395314"/>
                <a:ext cx="142147" cy="142147"/>
                <a:chOff x="9076552" y="4395314"/>
                <a:chExt cx="142147" cy="142147"/>
              </a:xfrm>
            </p:grpSpPr>
            <p:pic>
              <p:nvPicPr>
                <p:cNvPr id="20" name="Object 19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 rot="-10800000">
                  <a:off x="9076552" y="4395314"/>
                  <a:ext cx="142147" cy="14214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8" name="그룹 1008"/>
            <p:cNvGrpSpPr/>
            <p:nvPr/>
          </p:nvGrpSpPr>
          <p:grpSpPr>
            <a:xfrm>
              <a:off x="9053918" y="3084354"/>
              <a:ext cx="5991831" cy="455239"/>
              <a:chOff x="9053918" y="3084354"/>
              <a:chExt cx="5991831" cy="455239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375293" y="3037615"/>
                <a:ext cx="5376347" cy="534718"/>
              </a:xfrm>
              <a:prstGeom prst="rect">
                <a:avLst/>
              </a:prstGeom>
            </p:spPr>
          </p:pic>
          <p:grpSp>
            <p:nvGrpSpPr>
              <p:cNvPr id="1009" name="그룹 1009"/>
              <p:cNvGrpSpPr/>
              <p:nvPr/>
            </p:nvGrpSpPr>
            <p:grpSpPr>
              <a:xfrm>
                <a:off x="9053918" y="3228939"/>
                <a:ext cx="142147" cy="142147"/>
                <a:chOff x="9053918" y="3228939"/>
                <a:chExt cx="142147" cy="142147"/>
              </a:xfrm>
            </p:grpSpPr>
            <p:pic>
              <p:nvPicPr>
                <p:cNvPr id="26" name="Object 25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 rot="-10800000">
                  <a:off x="9053918" y="3228939"/>
                  <a:ext cx="142147" cy="14214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0" name="그룹 1010"/>
            <p:cNvGrpSpPr/>
            <p:nvPr/>
          </p:nvGrpSpPr>
          <p:grpSpPr>
            <a:xfrm>
              <a:off x="9076552" y="5964923"/>
              <a:ext cx="5991837" cy="435764"/>
              <a:chOff x="9076552" y="5964923"/>
              <a:chExt cx="5991837" cy="43576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397933" y="5918184"/>
                <a:ext cx="4926471" cy="544242"/>
              </a:xfrm>
              <a:prstGeom prst="rect">
                <a:avLst/>
              </a:prstGeom>
            </p:spPr>
          </p:pic>
          <p:grpSp>
            <p:nvGrpSpPr>
              <p:cNvPr id="1011" name="그룹 1011"/>
              <p:cNvGrpSpPr/>
              <p:nvPr/>
            </p:nvGrpSpPr>
            <p:grpSpPr>
              <a:xfrm>
                <a:off x="9076552" y="6109512"/>
                <a:ext cx="142147" cy="142147"/>
                <a:chOff x="9076552" y="6109512"/>
                <a:chExt cx="142147" cy="142147"/>
              </a:xfrm>
            </p:grpSpPr>
            <p:pic>
              <p:nvPicPr>
                <p:cNvPr id="32" name="Object 31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 rot="-10800000">
                  <a:off x="9076552" y="6109512"/>
                  <a:ext cx="142147" cy="14214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2" name="그룹 1012"/>
            <p:cNvGrpSpPr/>
            <p:nvPr/>
          </p:nvGrpSpPr>
          <p:grpSpPr>
            <a:xfrm>
              <a:off x="9076550" y="7062381"/>
              <a:ext cx="5991839" cy="2013209"/>
              <a:chOff x="9076550" y="7062381"/>
              <a:chExt cx="5991839" cy="2013209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397933" y="7015642"/>
                <a:ext cx="5735709" cy="2113175"/>
              </a:xfrm>
              <a:prstGeom prst="rect">
                <a:avLst/>
              </a:prstGeom>
            </p:spPr>
          </p:pic>
          <p:grpSp>
            <p:nvGrpSpPr>
              <p:cNvPr id="1013" name="그룹 1013"/>
              <p:cNvGrpSpPr/>
              <p:nvPr/>
            </p:nvGrpSpPr>
            <p:grpSpPr>
              <a:xfrm>
                <a:off x="9076550" y="7206966"/>
                <a:ext cx="142147" cy="142147"/>
                <a:chOff x="9076550" y="7206966"/>
                <a:chExt cx="142147" cy="142147"/>
              </a:xfrm>
            </p:grpSpPr>
            <p:pic>
              <p:nvPicPr>
                <p:cNvPr id="38" name="Object 37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 rot="-10800000">
                  <a:off x="9076550" y="7206966"/>
                  <a:ext cx="142147" cy="14214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14" name="그룹 1014"/>
          <p:cNvGrpSpPr/>
          <p:nvPr/>
        </p:nvGrpSpPr>
        <p:grpSpPr>
          <a:xfrm>
            <a:off x="3640053" y="3084354"/>
            <a:ext cx="3209410" cy="6171429"/>
            <a:chOff x="3640053" y="3084354"/>
            <a:chExt cx="3209410" cy="617142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0053" y="3084354"/>
              <a:ext cx="3209410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738629" y="-860840"/>
            <a:ext cx="3261872" cy="2879888"/>
            <a:chOff x="11738629" y="-860840"/>
            <a:chExt cx="3261872" cy="287988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8629" y="-860840"/>
              <a:ext cx="3261872" cy="287988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8285714" cy="2304762"/>
            <a:chOff x="0" y="0"/>
            <a:chExt cx="18285714" cy="23047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23047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46783" y="7927531"/>
            <a:ext cx="3464994" cy="3059223"/>
            <a:chOff x="-646783" y="7927531"/>
            <a:chExt cx="3464994" cy="305922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46783" y="7927531"/>
              <a:ext cx="3464994" cy="305922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99395" y="-136238"/>
            <a:ext cx="28284505" cy="1223244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478" y="598447"/>
            <a:ext cx="2721334" cy="112447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780952" y="394301"/>
            <a:ext cx="2926792" cy="572055"/>
            <a:chOff x="14780952" y="394301"/>
            <a:chExt cx="2926792" cy="57205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0307" y="466810"/>
              <a:ext cx="2518526" cy="362374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64169" y="333009"/>
              <a:ext cx="810131" cy="7066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514600" y="462820"/>
            <a:ext cx="22674007" cy="10079789"/>
            <a:chOff x="-2400583" y="420829"/>
            <a:chExt cx="22674007" cy="1007978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00000">
              <a:off x="-2400583" y="420829"/>
              <a:ext cx="22674007" cy="1007978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80952" y="394310"/>
            <a:ext cx="2926761" cy="572036"/>
            <a:chOff x="14780952" y="394310"/>
            <a:chExt cx="2926761" cy="57203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0307" y="462820"/>
              <a:ext cx="2495640" cy="412602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4137" y="333019"/>
              <a:ext cx="810131" cy="706642"/>
            </a:xfrm>
            <a:prstGeom prst="rect">
              <a:avLst/>
            </a:prstGeom>
          </p:spPr>
        </p:pic>
      </p:grp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522A549-A5CE-EAFF-87A6-F4C7D64A3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303" y="1104900"/>
            <a:ext cx="3548297" cy="7885104"/>
          </a:xfrm>
          <a:prstGeom prst="rect">
            <a:avLst/>
          </a:prstGeom>
        </p:spPr>
      </p:pic>
      <p:pic>
        <p:nvPicPr>
          <p:cNvPr id="8" name="그림 7" descr="지도이(가) 표시된 사진&#10;&#10;자동 생성된 설명">
            <a:extLst>
              <a:ext uri="{FF2B5EF4-FFF2-40B4-BE49-F238E27FC236}">
                <a16:creationId xmlns:a16="http://schemas.microsoft.com/office/drawing/2014/main" id="{DE9041DF-A8FC-C5C0-404E-8C8B225C2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04900"/>
            <a:ext cx="3548297" cy="7885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66346"/>
            <a:ext cx="18285714" cy="8492510"/>
            <a:chOff x="0" y="966346"/>
            <a:chExt cx="18285714" cy="84925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6346"/>
              <a:ext cx="18285714" cy="84925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80952" y="394310"/>
            <a:ext cx="2926761" cy="572036"/>
            <a:chOff x="14780952" y="394310"/>
            <a:chExt cx="2926761" cy="57203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0307" y="462820"/>
              <a:ext cx="2495640" cy="412602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4137" y="333019"/>
              <a:ext cx="810131" cy="70664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59728" y="2057143"/>
            <a:ext cx="2777143" cy="6171429"/>
            <a:chOff x="8559728" y="2057143"/>
            <a:chExt cx="2777143" cy="617142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9728" y="2057143"/>
              <a:ext cx="2777143" cy="617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809252" y="2057143"/>
            <a:ext cx="2777143" cy="6171429"/>
            <a:chOff x="12809252" y="2057143"/>
            <a:chExt cx="2777143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9252" y="2057143"/>
              <a:ext cx="2777143" cy="6171429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5F40FEB1-A7F8-2C4C-A3B6-B85DCBA49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4" y="1135261"/>
            <a:ext cx="3606836" cy="80151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2084261"/>
            <a:chOff x="0" y="0"/>
            <a:chExt cx="18285714" cy="20842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20842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80952" y="394310"/>
            <a:ext cx="2926761" cy="572036"/>
            <a:chOff x="14780952" y="394310"/>
            <a:chExt cx="2926761" cy="57203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0307" y="462824"/>
              <a:ext cx="2508936" cy="41898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4137" y="333019"/>
              <a:ext cx="819664" cy="70664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84345" y="6628571"/>
            <a:ext cx="3042806" cy="2830284"/>
            <a:chOff x="16484345" y="6628571"/>
            <a:chExt cx="3042806" cy="283028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84345" y="6628571"/>
              <a:ext cx="3042806" cy="283028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288" y="585093"/>
            <a:ext cx="6827438" cy="112447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770748" y="2468236"/>
            <a:ext cx="10744217" cy="7063529"/>
            <a:chOff x="3770748" y="2468236"/>
            <a:chExt cx="10744217" cy="7063529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3770748" y="2468236"/>
              <a:ext cx="10744217" cy="7063529"/>
              <a:chOff x="3770748" y="2468236"/>
              <a:chExt cx="10744217" cy="7063529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770748" y="2468236"/>
                <a:ext cx="10744217" cy="7063529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5051" y="3348739"/>
              <a:ext cx="2291330" cy="2297196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1854" y="4870987"/>
              <a:ext cx="1518461" cy="576204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6148" y="3348733"/>
              <a:ext cx="2241452" cy="2297194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12959" y="4880340"/>
              <a:ext cx="1518461" cy="566851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57245" y="3348739"/>
              <a:ext cx="2260166" cy="2027061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04054" y="4880340"/>
              <a:ext cx="1518461" cy="566851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48341" y="3348739"/>
              <a:ext cx="2280671" cy="2297194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95101" y="4870987"/>
              <a:ext cx="1528594" cy="527537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4474925" y="5437422"/>
              <a:ext cx="1164397" cy="1275744"/>
              <a:chOff x="4474925" y="5437422"/>
              <a:chExt cx="1164397" cy="1275744"/>
            </a:xfrm>
          </p:grpSpPr>
          <p:grpSp>
            <p:nvGrpSpPr>
              <p:cNvPr id="1007" name="그룹 1007"/>
              <p:cNvGrpSpPr/>
              <p:nvPr/>
            </p:nvGrpSpPr>
            <p:grpSpPr>
              <a:xfrm>
                <a:off x="4474925" y="5437422"/>
                <a:ext cx="672543" cy="672543"/>
                <a:chOff x="4474925" y="5437422"/>
                <a:chExt cx="672543" cy="672543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4474925" y="5437422"/>
                  <a:ext cx="672543" cy="672543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5023198" y="6097043"/>
                <a:ext cx="616123" cy="616123"/>
                <a:chOff x="5023198" y="6097043"/>
                <a:chExt cx="616123" cy="616123"/>
              </a:xfrm>
            </p:grpSpPr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023198" y="6097043"/>
                  <a:ext cx="616123" cy="616123"/>
                </a:xfrm>
                <a:prstGeom prst="rect">
                  <a:avLst/>
                </a:prstGeom>
              </p:spPr>
            </p:pic>
          </p:grpSp>
          <p:grpSp>
            <p:nvGrpSpPr>
              <p:cNvPr id="1009" name="그룹 1009"/>
              <p:cNvGrpSpPr/>
              <p:nvPr/>
            </p:nvGrpSpPr>
            <p:grpSpPr>
              <a:xfrm>
                <a:off x="4475738" y="6095108"/>
                <a:ext cx="575668" cy="575668"/>
                <a:chOff x="4475738" y="6095108"/>
                <a:chExt cx="575668" cy="575668"/>
              </a:xfrm>
            </p:grpSpPr>
            <p:pic>
              <p:nvPicPr>
                <p:cNvPr id="33" name="Object 32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4475738" y="6095108"/>
                  <a:ext cx="575668" cy="575668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>
                <a:off x="5104948" y="5545772"/>
                <a:ext cx="480717" cy="531795"/>
                <a:chOff x="5104948" y="5545772"/>
                <a:chExt cx="480717" cy="531795"/>
              </a:xfrm>
            </p:grpSpPr>
            <p:pic>
              <p:nvPicPr>
                <p:cNvPr id="36" name="Object 35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5104948" y="5545772"/>
                  <a:ext cx="480717" cy="53179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1" name="그룹 1011"/>
            <p:cNvGrpSpPr/>
            <p:nvPr/>
          </p:nvGrpSpPr>
          <p:grpSpPr>
            <a:xfrm>
              <a:off x="6868844" y="5178799"/>
              <a:ext cx="1623403" cy="1623403"/>
              <a:chOff x="6868844" y="5178799"/>
              <a:chExt cx="1623403" cy="1623403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868844" y="5178799"/>
                <a:ext cx="1623403" cy="1623403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9428907" y="5545171"/>
              <a:ext cx="1685471" cy="891970"/>
              <a:chOff x="9428907" y="5545171"/>
              <a:chExt cx="1685471" cy="891970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9428907" y="5545171"/>
                <a:ext cx="1685471" cy="891970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2125714" y="5326600"/>
              <a:ext cx="1458753" cy="1458753"/>
              <a:chOff x="12125714" y="5326600"/>
              <a:chExt cx="1458753" cy="1458753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2125714" y="5326600"/>
                <a:ext cx="1458753" cy="145875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68073" y="8290746"/>
            <a:ext cx="2147094" cy="191978"/>
            <a:chOff x="17068073" y="8290746"/>
            <a:chExt cx="2147094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073" y="8290746"/>
              <a:ext cx="2147094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59165" y="2132538"/>
            <a:ext cx="3814131" cy="191978"/>
            <a:chOff x="-159165" y="2132538"/>
            <a:chExt cx="3814131" cy="1919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159165" y="2132538"/>
              <a:ext cx="3814131" cy="19197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5154" y="1816061"/>
            <a:ext cx="9073126" cy="794456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201487" y="-793619"/>
            <a:ext cx="5013680" cy="4965048"/>
            <a:chOff x="14201487" y="-793619"/>
            <a:chExt cx="5013680" cy="496504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01487" y="-793619"/>
              <a:ext cx="5013680" cy="49650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04762" y="6159972"/>
            <a:ext cx="3591960" cy="3557118"/>
            <a:chOff x="1504762" y="6159972"/>
            <a:chExt cx="3591960" cy="355711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4762" y="6159972"/>
              <a:ext cx="3591960" cy="35571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490827" y="7194398"/>
            <a:ext cx="4258895" cy="4258895"/>
            <a:chOff x="-1490827" y="7194398"/>
            <a:chExt cx="4258895" cy="425889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700000">
              <a:off x="-1490827" y="7194398"/>
              <a:ext cx="4258895" cy="425889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7584" y="1525701"/>
            <a:ext cx="2545877" cy="67641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305171" y="8637508"/>
            <a:ext cx="4506043" cy="5173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74518" y="8135346"/>
            <a:ext cx="4636710" cy="51702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236022" y="2461029"/>
            <a:ext cx="4258895" cy="4258895"/>
            <a:chOff x="14236022" y="2461029"/>
            <a:chExt cx="4258895" cy="425889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2700000">
              <a:off x="14236022" y="2461029"/>
              <a:ext cx="4258895" cy="4258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 종은</cp:lastModifiedBy>
  <cp:revision>2</cp:revision>
  <dcterms:created xsi:type="dcterms:W3CDTF">2022-05-24T23:01:57Z</dcterms:created>
  <dcterms:modified xsi:type="dcterms:W3CDTF">2022-05-25T03:36:26Z</dcterms:modified>
</cp:coreProperties>
</file>